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84" autoAdjust="0"/>
  </p:normalViewPr>
  <p:slideViewPr>
    <p:cSldViewPr snapToGrid="0">
      <p:cViewPr>
        <p:scale>
          <a:sx n="75" d="100"/>
          <a:sy n="75" d="100"/>
        </p:scale>
        <p:origin x="38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1791</Words>
  <Application>Microsoft Office PowerPoint</Application>
  <PresentationFormat>Widescreen</PresentationFormat>
  <Paragraphs>357</Paragraphs>
  <Slides>50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50</cp:revision>
  <dcterms:created xsi:type="dcterms:W3CDTF">2023-05-24T00:27:17Z</dcterms:created>
  <dcterms:modified xsi:type="dcterms:W3CDTF">2023-07-01T10:00:30Z</dcterms:modified>
</cp:coreProperties>
</file>